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4" r:id="rId7"/>
    <p:sldId id="261" r:id="rId8"/>
    <p:sldId id="265" r:id="rId9"/>
    <p:sldId id="262" r:id="rId10"/>
    <p:sldId id="266" r:id="rId11"/>
    <p:sldId id="274" r:id="rId12"/>
    <p:sldId id="268" r:id="rId13"/>
    <p:sldId id="275" r:id="rId14"/>
    <p:sldId id="270" r:id="rId15"/>
    <p:sldId id="276" r:id="rId16"/>
    <p:sldId id="272" r:id="rId17"/>
    <p:sldId id="273" r:id="rId18"/>
    <p:sldId id="277" r:id="rId19"/>
    <p:sldId id="278" r:id="rId20"/>
    <p:sldId id="279" r:id="rId21"/>
    <p:sldId id="280" r:id="rId22"/>
    <p:sldId id="281" r:id="rId23"/>
    <p:sldId id="283" r:id="rId24"/>
    <p:sldId id="282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300" r:id="rId36"/>
    <p:sldId id="301" r:id="rId37"/>
    <p:sldId id="294" r:id="rId38"/>
    <p:sldId id="325" r:id="rId39"/>
    <p:sldId id="295" r:id="rId40"/>
    <p:sldId id="296" r:id="rId41"/>
    <p:sldId id="326" r:id="rId42"/>
    <p:sldId id="327" r:id="rId43"/>
    <p:sldId id="298" r:id="rId44"/>
    <p:sldId id="328" r:id="rId45"/>
    <p:sldId id="299" r:id="rId46"/>
    <p:sldId id="303" r:id="rId47"/>
    <p:sldId id="302" r:id="rId48"/>
    <p:sldId id="304" r:id="rId49"/>
    <p:sldId id="305" r:id="rId50"/>
    <p:sldId id="307" r:id="rId51"/>
    <p:sldId id="306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21" r:id="rId64"/>
    <p:sldId id="324" r:id="rId65"/>
    <p:sldId id="319" r:id="rId66"/>
    <p:sldId id="320" r:id="rId67"/>
    <p:sldId id="323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22E65-AC32-43A4-80B7-26B2070A3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B09350-711C-479B-B8E8-69CDB88B0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C9B59-0D25-4CFE-BA78-046D49D6B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DE69-749F-41DE-BA85-2F7BEEF8CD6A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B5347-522F-4BEC-B11A-5B83F0A9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4E9DA-E2FF-4AB7-B649-6F48E6D2B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0055-377F-4C4A-9E6F-67E863CD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26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6EC92-80F2-413F-AF27-426FC9D34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4E85B-8014-417E-8021-CE1040CD7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D2FA2-88BD-440C-8611-019B0806E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DE69-749F-41DE-BA85-2F7BEEF8CD6A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BD26C-4312-4DF8-9ACA-48B3ADFA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E98F0-AA7E-4370-BDFA-9A516A2D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0055-377F-4C4A-9E6F-67E863CD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6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2B38A-F72C-4B09-92BE-BB9965D790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763114-016D-4943-8EA3-18B7F2163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F3AEC-2523-4081-88E8-CCEB44552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DE69-749F-41DE-BA85-2F7BEEF8CD6A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62F17-E2A6-4DE3-AC38-AD067E1A0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EA3EE-8B67-4E5E-AC1D-D0A3B563E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0055-377F-4C4A-9E6F-67E863CD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9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CC599-666C-4127-9809-50303827E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B1B91-2DE8-424D-AF66-8A05D2313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38D9D-31A9-4E0B-9A26-B7564F11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DE69-749F-41DE-BA85-2F7BEEF8CD6A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E0410-1298-4E86-B465-D3CAE6DED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50230-AB5F-4F2A-8104-88EAFD70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0055-377F-4C4A-9E6F-67E863CD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7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C0C53-5835-4D6F-B09B-0356E1914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ADCF2-0302-4A23-9647-12ADACC90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D117A-F770-4226-9B0A-9FE92257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DE69-749F-41DE-BA85-2F7BEEF8CD6A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5F196-FCAF-48E6-8D33-0BC7E1159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20D3A-D80F-477B-9EB2-840F6E293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0055-377F-4C4A-9E6F-67E863CD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5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1DF76-0AFB-41D7-B260-B2EC733D6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8EC5C-070F-4D16-8E8A-B1E5D9894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A7BC6-A32B-4446-B4B9-3C2E1332C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BE94E-CFB6-4720-B8F2-2CFE0583F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DE69-749F-41DE-BA85-2F7BEEF8CD6A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17D6A-565D-4CBC-A26D-88ECE8908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D5D69-FF93-4E27-9ED5-7AF7B78CD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0055-377F-4C4A-9E6F-67E863CD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3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A9DA0-1B59-4AA3-B3B1-9B78CFACD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4F9EE-AFB6-47FC-A818-50EC45E5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217BF-CF8F-4762-9881-ACF9E4535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6BD29-B370-46A7-8F4F-1BFCE9A25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8BF047-1399-4B6D-AF21-9EE08C088F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731F3D-C4DA-4788-8A14-EEBA3C01E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DE69-749F-41DE-BA85-2F7BEEF8CD6A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36FC33-7F1A-4FB1-A702-839247FF3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3E789D-F86E-4604-A05E-672324F37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0055-377F-4C4A-9E6F-67E863CD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9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FC9B3-42C1-4CA6-BBEE-63C0C8518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7B2ED-6D36-49CC-84DE-2BFBA2D7B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DE69-749F-41DE-BA85-2F7BEEF8CD6A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6B53E6-66B4-458C-A428-7C31C0DC2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F7780-AFEA-4AC1-A819-639FD15F7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0055-377F-4C4A-9E6F-67E863CD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5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C4328E-6492-4D02-9017-91D21B4D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DE69-749F-41DE-BA85-2F7BEEF8CD6A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329FB0-17D1-40CB-BF6C-6A9CB3EAB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FA52B-55B6-44AC-B39A-23D6FECDF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0055-377F-4C4A-9E6F-67E863CD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47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46911-880D-4F45-9DA9-32287F0F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9972E-5A26-4BEC-80BD-858A639F4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0761E-76EF-4AF7-8ED0-260C6C5ED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0697E-ED07-4B93-BB3B-91F51A408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DE69-749F-41DE-BA85-2F7BEEF8CD6A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0A1B0-387B-41CA-ACD4-632AAAF10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468B6-B344-4D35-9169-F4975CB1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0055-377F-4C4A-9E6F-67E863CD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1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3C35D-50B3-49FA-95A6-78F94C966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A9BB3-7EFC-4056-AFCA-3613764E24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C70F9-096F-4817-87C3-0427B97B0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D9494-C01F-449E-89EF-F270BA8D9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DE69-749F-41DE-BA85-2F7BEEF8CD6A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288EE-F933-4B4A-8253-AE1AA6F50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B35E6-A845-4576-998F-C56A7E74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0055-377F-4C4A-9E6F-67E863CD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8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2892BB-7BFD-449E-943F-9B087FE6A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1E561-2429-4AC6-A5BC-536B6525D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7A014-4CC3-4330-8DF6-2BAFA2DF4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DDE69-749F-41DE-BA85-2F7BEEF8CD6A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15B98-1D2E-41BC-8B89-5F1A2711C4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8A24A-47BB-4E0E-9108-4470BF68A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90055-377F-4C4A-9E6F-67E863CD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3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054F5-F5A7-4905-8702-F339A309BE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The Arimathean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F4DE2-18D1-407E-A58E-BF1840EE4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018" y="3602038"/>
            <a:ext cx="10875818" cy="16557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Written, composed and performed by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Rev. Martin A. Shrout</a:t>
            </a:r>
          </a:p>
        </p:txBody>
      </p:sp>
    </p:spTree>
    <p:extLst>
      <p:ext uri="{BB962C8B-B14F-4D97-AF65-F5344CB8AC3E}">
        <p14:creationId xmlns:p14="http://schemas.microsoft.com/office/powerpoint/2010/main" val="2343636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72AEB-9C7F-4643-95D7-62D18A92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071108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Friends Discover Jesus</a:t>
            </a:r>
          </a:p>
        </p:txBody>
      </p:sp>
    </p:spTree>
    <p:extLst>
      <p:ext uri="{BB962C8B-B14F-4D97-AF65-F5344CB8AC3E}">
        <p14:creationId xmlns:p14="http://schemas.microsoft.com/office/powerpoint/2010/main" val="339591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62F8FC-929E-4D9D-9F21-255149B14F16}"/>
              </a:ext>
            </a:extLst>
          </p:cNvPr>
          <p:cNvSpPr txBox="1"/>
          <p:nvPr/>
        </p:nvSpPr>
        <p:spPr>
          <a:xfrm>
            <a:off x="609600" y="920621"/>
            <a:ext cx="10972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Who Is this man?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Who walks upon the water.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Who is this man?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Who calms the raging sea.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Who is this man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who heals the broken hearted.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Who is this man?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Who heals this heart inside me.</a:t>
            </a:r>
          </a:p>
        </p:txBody>
      </p:sp>
    </p:spTree>
    <p:extLst>
      <p:ext uri="{BB962C8B-B14F-4D97-AF65-F5344CB8AC3E}">
        <p14:creationId xmlns:p14="http://schemas.microsoft.com/office/powerpoint/2010/main" val="2257129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62F8FC-929E-4D9D-9F21-255149B14F16}"/>
              </a:ext>
            </a:extLst>
          </p:cNvPr>
          <p:cNvSpPr txBox="1"/>
          <p:nvPr/>
        </p:nvSpPr>
        <p:spPr>
          <a:xfrm>
            <a:off x="609600" y="920621"/>
            <a:ext cx="10972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Did you hear him speak,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Just the other day?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His words rang true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He’s showing a new way.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Healed a blind man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Born that way.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Who is this man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Who can say?</a:t>
            </a:r>
          </a:p>
        </p:txBody>
      </p:sp>
    </p:spTree>
    <p:extLst>
      <p:ext uri="{BB962C8B-B14F-4D97-AF65-F5344CB8AC3E}">
        <p14:creationId xmlns:p14="http://schemas.microsoft.com/office/powerpoint/2010/main" val="3103181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62F8FC-929E-4D9D-9F21-255149B14F16}"/>
              </a:ext>
            </a:extLst>
          </p:cNvPr>
          <p:cNvSpPr txBox="1"/>
          <p:nvPr/>
        </p:nvSpPr>
        <p:spPr>
          <a:xfrm>
            <a:off x="609600" y="920621"/>
            <a:ext cx="10972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Who Is this man?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Who walks upon the water.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Who is this man?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Who calms the raging sea.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Who is this man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who heals the broken hearted.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Who is this man?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Who heals this heart inside me.</a:t>
            </a:r>
          </a:p>
        </p:txBody>
      </p:sp>
    </p:spTree>
    <p:extLst>
      <p:ext uri="{BB962C8B-B14F-4D97-AF65-F5344CB8AC3E}">
        <p14:creationId xmlns:p14="http://schemas.microsoft.com/office/powerpoint/2010/main" val="3137462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62F8FC-929E-4D9D-9F21-255149B14F16}"/>
              </a:ext>
            </a:extLst>
          </p:cNvPr>
          <p:cNvSpPr txBox="1"/>
          <p:nvPr/>
        </p:nvSpPr>
        <p:spPr>
          <a:xfrm>
            <a:off x="609600" y="920621"/>
            <a:ext cx="10972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fed five thousand,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Healed a man with leprosy.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summed up the commandments,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Into two without heresy.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spoke of a father,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And claimed himself to be.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 only Son of God 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How can he claim to be?</a:t>
            </a:r>
          </a:p>
        </p:txBody>
      </p:sp>
    </p:spTree>
    <p:extLst>
      <p:ext uri="{BB962C8B-B14F-4D97-AF65-F5344CB8AC3E}">
        <p14:creationId xmlns:p14="http://schemas.microsoft.com/office/powerpoint/2010/main" val="3721671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62F8FC-929E-4D9D-9F21-255149B14F16}"/>
              </a:ext>
            </a:extLst>
          </p:cNvPr>
          <p:cNvSpPr txBox="1"/>
          <p:nvPr/>
        </p:nvSpPr>
        <p:spPr>
          <a:xfrm>
            <a:off x="609600" y="920621"/>
            <a:ext cx="10972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Who Is this man?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Who walks upon the water.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Who is this man?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Who calms the raging sea.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Who is this man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who heals the broken hearted.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Who is this man?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Who heals this heart inside me.</a:t>
            </a:r>
          </a:p>
        </p:txBody>
      </p:sp>
    </p:spTree>
    <p:extLst>
      <p:ext uri="{BB962C8B-B14F-4D97-AF65-F5344CB8AC3E}">
        <p14:creationId xmlns:p14="http://schemas.microsoft.com/office/powerpoint/2010/main" val="2282803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62F8FC-929E-4D9D-9F21-255149B14F16}"/>
              </a:ext>
            </a:extLst>
          </p:cNvPr>
          <p:cNvSpPr txBox="1"/>
          <p:nvPr/>
        </p:nvSpPr>
        <p:spPr>
          <a:xfrm>
            <a:off x="609600" y="2151727"/>
            <a:ext cx="1097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We know he’s of heaven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We see a man of God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Is he what he claims to be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 only son of God.</a:t>
            </a:r>
          </a:p>
        </p:txBody>
      </p:sp>
    </p:spTree>
    <p:extLst>
      <p:ext uri="{BB962C8B-B14F-4D97-AF65-F5344CB8AC3E}">
        <p14:creationId xmlns:p14="http://schemas.microsoft.com/office/powerpoint/2010/main" val="233199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62F8FC-929E-4D9D-9F21-255149B14F16}"/>
              </a:ext>
            </a:extLst>
          </p:cNvPr>
          <p:cNvSpPr txBox="1"/>
          <p:nvPr/>
        </p:nvSpPr>
        <p:spPr>
          <a:xfrm>
            <a:off x="706582" y="305068"/>
            <a:ext cx="10972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Who Is this man?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Who walks upon the water.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Who is this man?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Who calms the raging sea.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Who is this man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who heals the broken hearted.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Who is this man?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Who heals this heart inside me.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Who heals this heart inside me.</a:t>
            </a:r>
          </a:p>
          <a:p>
            <a:pPr algn="ctr"/>
            <a:endParaRPr lang="en-US" sz="4000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110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72AEB-9C7F-4643-95D7-62D18A92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1508" y="641578"/>
            <a:ext cx="10515600" cy="1071108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 Arrival of the King</a:t>
            </a:r>
          </a:p>
        </p:txBody>
      </p:sp>
    </p:spTree>
    <p:extLst>
      <p:ext uri="{BB962C8B-B14F-4D97-AF65-F5344CB8AC3E}">
        <p14:creationId xmlns:p14="http://schemas.microsoft.com/office/powerpoint/2010/main" val="1631167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1215F-60E4-4B17-A7AC-EC27E76EA8DA}"/>
              </a:ext>
            </a:extLst>
          </p:cNvPr>
          <p:cNvSpPr txBox="1"/>
          <p:nvPr/>
        </p:nvSpPr>
        <p:spPr>
          <a:xfrm>
            <a:off x="624114" y="2151727"/>
            <a:ext cx="109437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 excitement fills the air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For the arrival of the king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 crowd begins to shout Hosanna! 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Is what they love sing!</a:t>
            </a:r>
          </a:p>
        </p:txBody>
      </p:sp>
    </p:spTree>
    <p:extLst>
      <p:ext uri="{BB962C8B-B14F-4D97-AF65-F5344CB8AC3E}">
        <p14:creationId xmlns:p14="http://schemas.microsoft.com/office/powerpoint/2010/main" val="266161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B09F94-C03C-455C-9533-425789DD3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158194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Boyhood Jealousy</a:t>
            </a:r>
          </a:p>
        </p:txBody>
      </p:sp>
    </p:spTree>
    <p:extLst>
      <p:ext uri="{BB962C8B-B14F-4D97-AF65-F5344CB8AC3E}">
        <p14:creationId xmlns:p14="http://schemas.microsoft.com/office/powerpoint/2010/main" val="1495479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1215F-60E4-4B17-A7AC-EC27E76EA8DA}"/>
              </a:ext>
            </a:extLst>
          </p:cNvPr>
          <p:cNvSpPr txBox="1"/>
          <p:nvPr/>
        </p:nvSpPr>
        <p:spPr>
          <a:xfrm>
            <a:off x="624114" y="920621"/>
            <a:ext cx="109437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is my king, He is my lord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is the one I’ve come to adore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Blessed is He who comes,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 king in God’s name!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is my Rock, He is my Joy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is the one I’ve come to praise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is my king, He comes to save 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From now and forevermore.</a:t>
            </a:r>
          </a:p>
        </p:txBody>
      </p:sp>
    </p:spTree>
    <p:extLst>
      <p:ext uri="{BB962C8B-B14F-4D97-AF65-F5344CB8AC3E}">
        <p14:creationId xmlns:p14="http://schemas.microsoft.com/office/powerpoint/2010/main" val="2325057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1215F-60E4-4B17-A7AC-EC27E76EA8DA}"/>
              </a:ext>
            </a:extLst>
          </p:cNvPr>
          <p:cNvSpPr txBox="1"/>
          <p:nvPr/>
        </p:nvSpPr>
        <p:spPr>
          <a:xfrm>
            <a:off x="624114" y="2151727"/>
            <a:ext cx="109437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See the rider, so gentle and mild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has come to set us free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Welcome the king with faith like a child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In your heart He’ll set you free</a:t>
            </a:r>
          </a:p>
        </p:txBody>
      </p:sp>
    </p:spTree>
    <p:extLst>
      <p:ext uri="{BB962C8B-B14F-4D97-AF65-F5344CB8AC3E}">
        <p14:creationId xmlns:p14="http://schemas.microsoft.com/office/powerpoint/2010/main" val="3907117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1215F-60E4-4B17-A7AC-EC27E76EA8DA}"/>
              </a:ext>
            </a:extLst>
          </p:cNvPr>
          <p:cNvSpPr txBox="1"/>
          <p:nvPr/>
        </p:nvSpPr>
        <p:spPr>
          <a:xfrm>
            <a:off x="624114" y="920621"/>
            <a:ext cx="109437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is my king, He is my lord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is the one I’ve come to adore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Blessed is He who comes,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 king in God’s name!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is my Rock, He is my Joy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is the one I’ve come to praise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is my king, He comes to save 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From now and forevermore.</a:t>
            </a:r>
          </a:p>
        </p:txBody>
      </p:sp>
    </p:spTree>
    <p:extLst>
      <p:ext uri="{BB962C8B-B14F-4D97-AF65-F5344CB8AC3E}">
        <p14:creationId xmlns:p14="http://schemas.microsoft.com/office/powerpoint/2010/main" val="1611720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1215F-60E4-4B17-A7AC-EC27E76EA8DA}"/>
              </a:ext>
            </a:extLst>
          </p:cNvPr>
          <p:cNvSpPr txBox="1"/>
          <p:nvPr/>
        </p:nvSpPr>
        <p:spPr>
          <a:xfrm>
            <a:off x="624114" y="1843950"/>
            <a:ext cx="109437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With anxious hope, </a:t>
            </a:r>
            <a:b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they wave palm branches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As the savior draws near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Children singing songs of praises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For our redeemer who’s so dear</a:t>
            </a:r>
          </a:p>
        </p:txBody>
      </p:sp>
    </p:spTree>
    <p:extLst>
      <p:ext uri="{BB962C8B-B14F-4D97-AF65-F5344CB8AC3E}">
        <p14:creationId xmlns:p14="http://schemas.microsoft.com/office/powerpoint/2010/main" val="3918445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1215F-60E4-4B17-A7AC-EC27E76EA8DA}"/>
              </a:ext>
            </a:extLst>
          </p:cNvPr>
          <p:cNvSpPr txBox="1"/>
          <p:nvPr/>
        </p:nvSpPr>
        <p:spPr>
          <a:xfrm>
            <a:off x="624114" y="920621"/>
            <a:ext cx="109437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is my king, He is my lord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is the one I’ve come to adore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Blessed is He who comes,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 king in God’s name!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is my Rock, He is my Joy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is the one I’ve come to praise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is my king, He comes to save 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From now and forevermore.</a:t>
            </a:r>
          </a:p>
        </p:txBody>
      </p:sp>
    </p:spTree>
    <p:extLst>
      <p:ext uri="{BB962C8B-B14F-4D97-AF65-F5344CB8AC3E}">
        <p14:creationId xmlns:p14="http://schemas.microsoft.com/office/powerpoint/2010/main" val="37376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FB71EB-F109-4877-ABA0-C5530405ADAE}"/>
              </a:ext>
            </a:extLst>
          </p:cNvPr>
          <p:cNvSpPr txBox="1"/>
          <p:nvPr/>
        </p:nvSpPr>
        <p:spPr>
          <a:xfrm>
            <a:off x="587828" y="920621"/>
            <a:ext cx="110163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is my Rock, He is my Joy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is the one I’ve come to praise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is my king, He comes to save 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From now and forevermore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From now and forevermore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is my king!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is my king!</a:t>
            </a:r>
          </a:p>
          <a:p>
            <a:pPr algn="ctr"/>
            <a:endParaRPr lang="en-US" sz="40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072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72AEB-9C7F-4643-95D7-62D18A92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480" y="5141007"/>
            <a:ext cx="10515600" cy="1071108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Time to Speak Up</a:t>
            </a:r>
          </a:p>
        </p:txBody>
      </p:sp>
    </p:spTree>
    <p:extLst>
      <p:ext uri="{BB962C8B-B14F-4D97-AF65-F5344CB8AC3E}">
        <p14:creationId xmlns:p14="http://schemas.microsoft.com/office/powerpoint/2010/main" val="3860806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1215F-60E4-4B17-A7AC-EC27E76EA8DA}"/>
              </a:ext>
            </a:extLst>
          </p:cNvPr>
          <p:cNvSpPr txBox="1"/>
          <p:nvPr/>
        </p:nvSpPr>
        <p:spPr>
          <a:xfrm>
            <a:off x="665678" y="612844"/>
            <a:ext cx="83120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You bring this man before us,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with no evidence of his crime.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You shout out accusations,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your anger resumes its climb.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You claim that he’s been planning,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To tear down our holy temple.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Rebuilding in three days,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You know it’s not that simple.</a:t>
            </a:r>
          </a:p>
        </p:txBody>
      </p:sp>
    </p:spTree>
    <p:extLst>
      <p:ext uri="{BB962C8B-B14F-4D97-AF65-F5344CB8AC3E}">
        <p14:creationId xmlns:p14="http://schemas.microsoft.com/office/powerpoint/2010/main" val="2261557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1215F-60E4-4B17-A7AC-EC27E76EA8DA}"/>
              </a:ext>
            </a:extLst>
          </p:cNvPr>
          <p:cNvSpPr txBox="1"/>
          <p:nvPr/>
        </p:nvSpPr>
        <p:spPr>
          <a:xfrm>
            <a:off x="568696" y="920621"/>
            <a:ext cx="81596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He’s innocent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Your shouts are just lies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He’s innocent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Too long I’ve been too shy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He’s innocent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You just can’t crucify!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He’s innocent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Don’t let this man die</a:t>
            </a:r>
          </a:p>
        </p:txBody>
      </p:sp>
    </p:spTree>
    <p:extLst>
      <p:ext uri="{BB962C8B-B14F-4D97-AF65-F5344CB8AC3E}">
        <p14:creationId xmlns:p14="http://schemas.microsoft.com/office/powerpoint/2010/main" val="1126398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1215F-60E4-4B17-A7AC-EC27E76EA8DA}"/>
              </a:ext>
            </a:extLst>
          </p:cNvPr>
          <p:cNvSpPr txBox="1"/>
          <p:nvPr/>
        </p:nvSpPr>
        <p:spPr>
          <a:xfrm>
            <a:off x="540987" y="305068"/>
            <a:ext cx="822894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In the temple you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heard him speak,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You had your chance to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change his mind.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Your arguments were too weak,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To the truth you’ve been blind!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 witnesses you bring here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Speak nothing but lies.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You’re striking out in fear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Don’t you hear my urgent cry?</a:t>
            </a:r>
          </a:p>
        </p:txBody>
      </p:sp>
    </p:spTree>
    <p:extLst>
      <p:ext uri="{BB962C8B-B14F-4D97-AF65-F5344CB8AC3E}">
        <p14:creationId xmlns:p14="http://schemas.microsoft.com/office/powerpoint/2010/main" val="216545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786D85-0506-4F41-9094-12BE8642C3D8}"/>
              </a:ext>
            </a:extLst>
          </p:cNvPr>
          <p:cNvSpPr txBox="1"/>
          <p:nvPr/>
        </p:nvSpPr>
        <p:spPr>
          <a:xfrm>
            <a:off x="573314" y="612844"/>
            <a:ext cx="110453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 met him at the temple,</a:t>
            </a:r>
            <a:b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asked questions of the law.</a:t>
            </a:r>
            <a:b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Though each question was simple,</a:t>
            </a:r>
            <a:b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 deeper meaning, we all saw.</a:t>
            </a:r>
          </a:p>
          <a:p>
            <a:pPr algn="ctr"/>
            <a:b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When we questioned him,</a:t>
            </a:r>
            <a:b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His depth was undeniable.</a:t>
            </a:r>
            <a:b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 answers that he gave,</a:t>
            </a:r>
            <a:b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We’re completely justifiable.</a:t>
            </a:r>
          </a:p>
        </p:txBody>
      </p:sp>
    </p:spTree>
    <p:extLst>
      <p:ext uri="{BB962C8B-B14F-4D97-AF65-F5344CB8AC3E}">
        <p14:creationId xmlns:p14="http://schemas.microsoft.com/office/powerpoint/2010/main" val="1374155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1215F-60E4-4B17-A7AC-EC27E76EA8DA}"/>
              </a:ext>
            </a:extLst>
          </p:cNvPr>
          <p:cNvSpPr txBox="1"/>
          <p:nvPr/>
        </p:nvSpPr>
        <p:spPr>
          <a:xfrm>
            <a:off x="444005" y="920621"/>
            <a:ext cx="82843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He’s innocent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Your shouts are just lies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He’s innocent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Too long I’ve been too shy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He’s innocent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You just can’t crucify!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He’s innocent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Don’t let this man die</a:t>
            </a:r>
          </a:p>
        </p:txBody>
      </p:sp>
    </p:spTree>
    <p:extLst>
      <p:ext uri="{BB962C8B-B14F-4D97-AF65-F5344CB8AC3E}">
        <p14:creationId xmlns:p14="http://schemas.microsoft.com/office/powerpoint/2010/main" val="3014776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1215F-60E4-4B17-A7AC-EC27E76EA8DA}"/>
              </a:ext>
            </a:extLst>
          </p:cNvPr>
          <p:cNvSpPr txBox="1"/>
          <p:nvPr/>
        </p:nvSpPr>
        <p:spPr>
          <a:xfrm>
            <a:off x="637968" y="1843950"/>
            <a:ext cx="82566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I’ve hid in the shadows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For fear I’d be rejected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You’re out of control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You’ve gone farther than I expected</a:t>
            </a:r>
          </a:p>
        </p:txBody>
      </p:sp>
    </p:spTree>
    <p:extLst>
      <p:ext uri="{BB962C8B-B14F-4D97-AF65-F5344CB8AC3E}">
        <p14:creationId xmlns:p14="http://schemas.microsoft.com/office/powerpoint/2010/main" val="989200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1215F-60E4-4B17-A7AC-EC27E76EA8DA}"/>
              </a:ext>
            </a:extLst>
          </p:cNvPr>
          <p:cNvSpPr txBox="1"/>
          <p:nvPr/>
        </p:nvSpPr>
        <p:spPr>
          <a:xfrm>
            <a:off x="568695" y="920621"/>
            <a:ext cx="82427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He’s innocent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Your shouts are just lies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He’s innocent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Too long I’ve been too shy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He’s innocent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You just can’t crucify!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He’s innocent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Don’t let this man die</a:t>
            </a:r>
          </a:p>
        </p:txBody>
      </p:sp>
    </p:spTree>
    <p:extLst>
      <p:ext uri="{BB962C8B-B14F-4D97-AF65-F5344CB8AC3E}">
        <p14:creationId xmlns:p14="http://schemas.microsoft.com/office/powerpoint/2010/main" val="1273264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1215F-60E4-4B17-A7AC-EC27E76EA8DA}"/>
              </a:ext>
            </a:extLst>
          </p:cNvPr>
          <p:cNvSpPr txBox="1"/>
          <p:nvPr/>
        </p:nvSpPr>
        <p:spPr>
          <a:xfrm>
            <a:off x="527132" y="2151727"/>
            <a:ext cx="83536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He’s innocent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Oh, He’s innocent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He’s innocent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Oh, He’s innocent</a:t>
            </a:r>
          </a:p>
        </p:txBody>
      </p:sp>
    </p:spTree>
    <p:extLst>
      <p:ext uri="{BB962C8B-B14F-4D97-AF65-F5344CB8AC3E}">
        <p14:creationId xmlns:p14="http://schemas.microsoft.com/office/powerpoint/2010/main" val="616129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72AEB-9C7F-4643-95D7-62D18A92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91" y="4960897"/>
            <a:ext cx="11236035" cy="1716993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Cruel and Unusual Punishment</a:t>
            </a:r>
          </a:p>
        </p:txBody>
      </p:sp>
    </p:spTree>
    <p:extLst>
      <p:ext uri="{BB962C8B-B14F-4D97-AF65-F5344CB8AC3E}">
        <p14:creationId xmlns:p14="http://schemas.microsoft.com/office/powerpoint/2010/main" val="3352017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01EEEB-9DD1-4ACB-B366-C67166FD94AE}"/>
              </a:ext>
            </a:extLst>
          </p:cNvPr>
          <p:cNvSpPr txBox="1"/>
          <p:nvPr/>
        </p:nvSpPr>
        <p:spPr>
          <a:xfrm>
            <a:off x="1901371" y="754743"/>
            <a:ext cx="8389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roadway" panose="04040905080B02020502" pitchFamily="82" charset="0"/>
              </a:rPr>
              <a:t>Video: Forgiven</a:t>
            </a:r>
          </a:p>
        </p:txBody>
      </p:sp>
    </p:spTree>
    <p:extLst>
      <p:ext uri="{BB962C8B-B14F-4D97-AF65-F5344CB8AC3E}">
        <p14:creationId xmlns:p14="http://schemas.microsoft.com/office/powerpoint/2010/main" val="40757159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72AEB-9C7F-4643-95D7-62D18A92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796" y="457200"/>
            <a:ext cx="5084040" cy="3117273"/>
          </a:xfrm>
          <a:solidFill>
            <a:schemeClr val="bg2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 Bloody Business of Burial</a:t>
            </a:r>
          </a:p>
        </p:txBody>
      </p:sp>
    </p:spTree>
    <p:extLst>
      <p:ext uri="{BB962C8B-B14F-4D97-AF65-F5344CB8AC3E}">
        <p14:creationId xmlns:p14="http://schemas.microsoft.com/office/powerpoint/2010/main" val="23176273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1215F-60E4-4B17-A7AC-EC27E76EA8DA}"/>
              </a:ext>
            </a:extLst>
          </p:cNvPr>
          <p:cNvSpPr txBox="1"/>
          <p:nvPr/>
        </p:nvSpPr>
        <p:spPr>
          <a:xfrm>
            <a:off x="610919" y="1536174"/>
            <a:ext cx="77163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 asked Pilate for His body,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And then I took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His body down.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As I arrived at Calvary,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My heart broke for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what I found.</a:t>
            </a:r>
          </a:p>
        </p:txBody>
      </p:sp>
    </p:spTree>
    <p:extLst>
      <p:ext uri="{BB962C8B-B14F-4D97-AF65-F5344CB8AC3E}">
        <p14:creationId xmlns:p14="http://schemas.microsoft.com/office/powerpoint/2010/main" val="20498659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1215F-60E4-4B17-A7AC-EC27E76EA8DA}"/>
              </a:ext>
            </a:extLst>
          </p:cNvPr>
          <p:cNvSpPr txBox="1"/>
          <p:nvPr/>
        </p:nvSpPr>
        <p:spPr>
          <a:xfrm>
            <a:off x="407720" y="920621"/>
            <a:ext cx="77163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His lifeless body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upon the cross.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Removing His hands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from the nails,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Broken hearted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 felt such loss.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Covered in blood,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my face now pale.</a:t>
            </a:r>
          </a:p>
        </p:txBody>
      </p:sp>
    </p:spTree>
    <p:extLst>
      <p:ext uri="{BB962C8B-B14F-4D97-AF65-F5344CB8AC3E}">
        <p14:creationId xmlns:p14="http://schemas.microsoft.com/office/powerpoint/2010/main" val="36987787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1215F-60E4-4B17-A7AC-EC27E76EA8DA}"/>
              </a:ext>
            </a:extLst>
          </p:cNvPr>
          <p:cNvSpPr txBox="1"/>
          <p:nvPr/>
        </p:nvSpPr>
        <p:spPr>
          <a:xfrm>
            <a:off x="580571" y="612844"/>
            <a:ext cx="73587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 carried His body,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And now He carries me.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 took Him off the cross,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From my sins I’m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now set free.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rose on the third day,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With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pow’r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and victory!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 carried his body,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And now He carries me.</a:t>
            </a:r>
          </a:p>
        </p:txBody>
      </p:sp>
    </p:spTree>
    <p:extLst>
      <p:ext uri="{BB962C8B-B14F-4D97-AF65-F5344CB8AC3E}">
        <p14:creationId xmlns:p14="http://schemas.microsoft.com/office/powerpoint/2010/main" val="2752113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786D85-0506-4F41-9094-12BE8642C3D8}"/>
              </a:ext>
            </a:extLst>
          </p:cNvPr>
          <p:cNvSpPr txBox="1"/>
          <p:nvPr/>
        </p:nvSpPr>
        <p:spPr>
          <a:xfrm>
            <a:off x="573314" y="920621"/>
            <a:ext cx="110453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Watch out for this boy,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When he grows to be a man.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Watch out for this boy,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On him God has his hand.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Watch out for this boy,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Deep wisdom for a young man.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Watch out for this boy,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understands God‘s plan.</a:t>
            </a:r>
          </a:p>
        </p:txBody>
      </p:sp>
    </p:spTree>
    <p:extLst>
      <p:ext uri="{BB962C8B-B14F-4D97-AF65-F5344CB8AC3E}">
        <p14:creationId xmlns:p14="http://schemas.microsoft.com/office/powerpoint/2010/main" val="3103201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1215F-60E4-4B17-A7AC-EC27E76EA8DA}"/>
              </a:ext>
            </a:extLst>
          </p:cNvPr>
          <p:cNvSpPr txBox="1"/>
          <p:nvPr/>
        </p:nvSpPr>
        <p:spPr>
          <a:xfrm>
            <a:off x="682171" y="920621"/>
            <a:ext cx="72716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 held his body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in my arms,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Innocence who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died for me.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My sin had caused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all this harm,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That's why he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died at Calvary.</a:t>
            </a:r>
          </a:p>
        </p:txBody>
      </p:sp>
    </p:spTree>
    <p:extLst>
      <p:ext uri="{BB962C8B-B14F-4D97-AF65-F5344CB8AC3E}">
        <p14:creationId xmlns:p14="http://schemas.microsoft.com/office/powerpoint/2010/main" val="10912886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1215F-60E4-4B17-A7AC-EC27E76EA8DA}"/>
              </a:ext>
            </a:extLst>
          </p:cNvPr>
          <p:cNvSpPr txBox="1"/>
          <p:nvPr/>
        </p:nvSpPr>
        <p:spPr>
          <a:xfrm>
            <a:off x="667657" y="1228397"/>
            <a:ext cx="72716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This painful task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made me weep.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Life’s creator,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now void of life.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Now this memory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haunts my sleep;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As I dream of that night.</a:t>
            </a:r>
          </a:p>
        </p:txBody>
      </p:sp>
    </p:spTree>
    <p:extLst>
      <p:ext uri="{BB962C8B-B14F-4D97-AF65-F5344CB8AC3E}">
        <p14:creationId xmlns:p14="http://schemas.microsoft.com/office/powerpoint/2010/main" val="24244974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1215F-60E4-4B17-A7AC-EC27E76EA8DA}"/>
              </a:ext>
            </a:extLst>
          </p:cNvPr>
          <p:cNvSpPr txBox="1"/>
          <p:nvPr/>
        </p:nvSpPr>
        <p:spPr>
          <a:xfrm>
            <a:off x="580571" y="612844"/>
            <a:ext cx="73587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 carried His body,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And now He carries me.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 took Him off the cross,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From my sins I’m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now set free.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rose on the third day,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With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pow’r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and victory!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 carried his body,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And now He carries me.</a:t>
            </a:r>
          </a:p>
        </p:txBody>
      </p:sp>
    </p:spTree>
    <p:extLst>
      <p:ext uri="{BB962C8B-B14F-4D97-AF65-F5344CB8AC3E}">
        <p14:creationId xmlns:p14="http://schemas.microsoft.com/office/powerpoint/2010/main" val="41872245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1215F-60E4-4B17-A7AC-EC27E76EA8DA}"/>
              </a:ext>
            </a:extLst>
          </p:cNvPr>
          <p:cNvSpPr txBox="1"/>
          <p:nvPr/>
        </p:nvSpPr>
        <p:spPr>
          <a:xfrm>
            <a:off x="624114" y="2151727"/>
            <a:ext cx="731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 carried his body,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 held him in my arms.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That moment of agony,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strikes deep within my heart.</a:t>
            </a:r>
          </a:p>
        </p:txBody>
      </p:sp>
    </p:spTree>
    <p:extLst>
      <p:ext uri="{BB962C8B-B14F-4D97-AF65-F5344CB8AC3E}">
        <p14:creationId xmlns:p14="http://schemas.microsoft.com/office/powerpoint/2010/main" val="26027356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1215F-60E4-4B17-A7AC-EC27E76EA8DA}"/>
              </a:ext>
            </a:extLst>
          </p:cNvPr>
          <p:cNvSpPr txBox="1"/>
          <p:nvPr/>
        </p:nvSpPr>
        <p:spPr>
          <a:xfrm>
            <a:off x="682171" y="1228397"/>
            <a:ext cx="7315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 carried his body,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 placed the cloth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on his head.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Rolled the stone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and closed the tomb,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All because I thought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was dead.</a:t>
            </a:r>
          </a:p>
        </p:txBody>
      </p:sp>
    </p:spTree>
    <p:extLst>
      <p:ext uri="{BB962C8B-B14F-4D97-AF65-F5344CB8AC3E}">
        <p14:creationId xmlns:p14="http://schemas.microsoft.com/office/powerpoint/2010/main" val="2527936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1215F-60E4-4B17-A7AC-EC27E76EA8DA}"/>
              </a:ext>
            </a:extLst>
          </p:cNvPr>
          <p:cNvSpPr txBox="1"/>
          <p:nvPr/>
        </p:nvSpPr>
        <p:spPr>
          <a:xfrm>
            <a:off x="566057" y="305068"/>
            <a:ext cx="734422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 carried His body,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And now He carries me.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 took Him off the cross,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From my sins I’m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now set free.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rose on the third day,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With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pow’r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and victory!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 carried his body,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And now He carries me.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And now He carries me.</a:t>
            </a:r>
          </a:p>
        </p:txBody>
      </p:sp>
    </p:spTree>
    <p:extLst>
      <p:ext uri="{BB962C8B-B14F-4D97-AF65-F5344CB8AC3E}">
        <p14:creationId xmlns:p14="http://schemas.microsoft.com/office/powerpoint/2010/main" val="24360152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110FAA-CE35-4441-AC55-C5C0D51B2878}"/>
              </a:ext>
            </a:extLst>
          </p:cNvPr>
          <p:cNvSpPr txBox="1"/>
          <p:nvPr/>
        </p:nvSpPr>
        <p:spPr>
          <a:xfrm>
            <a:off x="587828" y="2875002"/>
            <a:ext cx="110163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Dark Night In Waiting</a:t>
            </a:r>
          </a:p>
        </p:txBody>
      </p:sp>
    </p:spTree>
    <p:extLst>
      <p:ext uri="{BB962C8B-B14F-4D97-AF65-F5344CB8AC3E}">
        <p14:creationId xmlns:p14="http://schemas.microsoft.com/office/powerpoint/2010/main" val="37469659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1215F-60E4-4B17-A7AC-EC27E76EA8DA}"/>
              </a:ext>
            </a:extLst>
          </p:cNvPr>
          <p:cNvSpPr txBox="1"/>
          <p:nvPr/>
        </p:nvSpPr>
        <p:spPr>
          <a:xfrm>
            <a:off x="609600" y="1351508"/>
            <a:ext cx="10972799" cy="41549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When morning comes,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I’ll walk the path,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That leads me to the tomb.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When morning comes,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My heartfelt wrath,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Just builds upon the gloom.</a:t>
            </a:r>
          </a:p>
        </p:txBody>
      </p:sp>
    </p:spTree>
    <p:extLst>
      <p:ext uri="{BB962C8B-B14F-4D97-AF65-F5344CB8AC3E}">
        <p14:creationId xmlns:p14="http://schemas.microsoft.com/office/powerpoint/2010/main" val="20081086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1215F-60E4-4B17-A7AC-EC27E76EA8DA}"/>
              </a:ext>
            </a:extLst>
          </p:cNvPr>
          <p:cNvSpPr txBox="1"/>
          <p:nvPr/>
        </p:nvSpPr>
        <p:spPr>
          <a:xfrm>
            <a:off x="609600" y="1536174"/>
            <a:ext cx="10972799" cy="3785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When morning comes,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 sun will shine,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And mock my broken heart.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When morning comes,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 birds will sing,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And then my tears will start.</a:t>
            </a:r>
          </a:p>
        </p:txBody>
      </p:sp>
    </p:spTree>
    <p:extLst>
      <p:ext uri="{BB962C8B-B14F-4D97-AF65-F5344CB8AC3E}">
        <p14:creationId xmlns:p14="http://schemas.microsoft.com/office/powerpoint/2010/main" val="33263069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1215F-60E4-4B17-A7AC-EC27E76EA8DA}"/>
              </a:ext>
            </a:extLst>
          </p:cNvPr>
          <p:cNvSpPr txBox="1"/>
          <p:nvPr/>
        </p:nvSpPr>
        <p:spPr>
          <a:xfrm>
            <a:off x="609600" y="1536174"/>
            <a:ext cx="10972799" cy="3785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When morning comes,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We’ll start our day,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Not knowing what to do?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When morning comes,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What could we say,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This crushing grief we knew.</a:t>
            </a:r>
          </a:p>
        </p:txBody>
      </p:sp>
    </p:spTree>
    <p:extLst>
      <p:ext uri="{BB962C8B-B14F-4D97-AF65-F5344CB8AC3E}">
        <p14:creationId xmlns:p14="http://schemas.microsoft.com/office/powerpoint/2010/main" val="426289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786D85-0506-4F41-9094-12BE8642C3D8}"/>
              </a:ext>
            </a:extLst>
          </p:cNvPr>
          <p:cNvSpPr txBox="1"/>
          <p:nvPr/>
        </p:nvSpPr>
        <p:spPr>
          <a:xfrm>
            <a:off x="573314" y="612844"/>
            <a:ext cx="110453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As my father spoke,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How impressed He seemed to be.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His interest caused me concern,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And I was filled with jealousy.</a:t>
            </a:r>
          </a:p>
          <a:p>
            <a:pPr algn="ctr"/>
            <a:endParaRPr lang="en-US" sz="40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Who cares about this young man,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Aren’t you proud of me?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I’ll keep a watch for this boy,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If only to protect me.</a:t>
            </a:r>
          </a:p>
        </p:txBody>
      </p:sp>
    </p:spTree>
    <p:extLst>
      <p:ext uri="{BB962C8B-B14F-4D97-AF65-F5344CB8AC3E}">
        <p14:creationId xmlns:p14="http://schemas.microsoft.com/office/powerpoint/2010/main" val="39156355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1215F-60E4-4B17-A7AC-EC27E76EA8DA}"/>
              </a:ext>
            </a:extLst>
          </p:cNvPr>
          <p:cNvSpPr txBox="1"/>
          <p:nvPr/>
        </p:nvSpPr>
        <p:spPr>
          <a:xfrm>
            <a:off x="609600" y="1536174"/>
            <a:ext cx="10972799" cy="3785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When morning comes,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 sun will shine,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And mock my broken heart.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When morning comes,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 birds will sing,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And then my tears will start.</a:t>
            </a:r>
          </a:p>
        </p:txBody>
      </p:sp>
    </p:spTree>
    <p:extLst>
      <p:ext uri="{BB962C8B-B14F-4D97-AF65-F5344CB8AC3E}">
        <p14:creationId xmlns:p14="http://schemas.microsoft.com/office/powerpoint/2010/main" val="23619286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1215F-60E4-4B17-A7AC-EC27E76EA8DA}"/>
              </a:ext>
            </a:extLst>
          </p:cNvPr>
          <p:cNvSpPr txBox="1"/>
          <p:nvPr/>
        </p:nvSpPr>
        <p:spPr>
          <a:xfrm>
            <a:off x="609600" y="1536174"/>
            <a:ext cx="10972799" cy="3785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We stayed indoors,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We hid our face,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Shame had filled the air.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Alone and sad,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With such disgrace,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Our Lord no longer here.</a:t>
            </a:r>
          </a:p>
        </p:txBody>
      </p:sp>
    </p:spTree>
    <p:extLst>
      <p:ext uri="{BB962C8B-B14F-4D97-AF65-F5344CB8AC3E}">
        <p14:creationId xmlns:p14="http://schemas.microsoft.com/office/powerpoint/2010/main" val="40825223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1215F-60E4-4B17-A7AC-EC27E76EA8DA}"/>
              </a:ext>
            </a:extLst>
          </p:cNvPr>
          <p:cNvSpPr txBox="1"/>
          <p:nvPr/>
        </p:nvSpPr>
        <p:spPr>
          <a:xfrm>
            <a:off x="609600" y="1536174"/>
            <a:ext cx="10972799" cy="3785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When morning comes,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 sun will shine,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And mock my broken heart.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When morning comes,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 birds will sing,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And then my tears will start.</a:t>
            </a:r>
          </a:p>
        </p:txBody>
      </p:sp>
    </p:spTree>
    <p:extLst>
      <p:ext uri="{BB962C8B-B14F-4D97-AF65-F5344CB8AC3E}">
        <p14:creationId xmlns:p14="http://schemas.microsoft.com/office/powerpoint/2010/main" val="42691604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1215F-60E4-4B17-A7AC-EC27E76EA8DA}"/>
              </a:ext>
            </a:extLst>
          </p:cNvPr>
          <p:cNvSpPr txBox="1"/>
          <p:nvPr/>
        </p:nvSpPr>
        <p:spPr>
          <a:xfrm>
            <a:off x="609600" y="1536174"/>
            <a:ext cx="10972799" cy="3785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When morning comes,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 sun will shine,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And mock my broken heart.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When morning comes,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 birds will sing,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And then my tears will start.</a:t>
            </a:r>
          </a:p>
        </p:txBody>
      </p:sp>
    </p:spTree>
    <p:extLst>
      <p:ext uri="{BB962C8B-B14F-4D97-AF65-F5344CB8AC3E}">
        <p14:creationId xmlns:p14="http://schemas.microsoft.com/office/powerpoint/2010/main" val="32335093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72AEB-9C7F-4643-95D7-62D18A92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3370" y="598035"/>
            <a:ext cx="5048251" cy="2145165"/>
          </a:xfr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It’s Real. </a:t>
            </a:r>
          </a:p>
          <a:p>
            <a:pPr algn="ctr"/>
            <a:r>
              <a:rPr lang="en-US" sz="6600" dirty="0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He’s Alive!</a:t>
            </a:r>
          </a:p>
        </p:txBody>
      </p:sp>
    </p:spTree>
    <p:extLst>
      <p:ext uri="{BB962C8B-B14F-4D97-AF65-F5344CB8AC3E}">
        <p14:creationId xmlns:p14="http://schemas.microsoft.com/office/powerpoint/2010/main" val="30267109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1215F-60E4-4B17-A7AC-EC27E76EA8DA}"/>
              </a:ext>
            </a:extLst>
          </p:cNvPr>
          <p:cNvSpPr txBox="1"/>
          <p:nvPr/>
        </p:nvSpPr>
        <p:spPr>
          <a:xfrm>
            <a:off x="5196114" y="882521"/>
            <a:ext cx="6386285" cy="5016758"/>
          </a:xfrm>
          <a:prstGeom prst="rect">
            <a:avLst/>
          </a:prstGeom>
          <a:solidFill>
            <a:srgbClr val="000000">
              <a:alpha val="2588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 cold night has ended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 stone rolled away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 tomb is now empty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He’s gone from the grave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 past is behind me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 pain a memory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My risen Savior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Has now set me free</a:t>
            </a:r>
          </a:p>
        </p:txBody>
      </p:sp>
    </p:spTree>
    <p:extLst>
      <p:ext uri="{BB962C8B-B14F-4D97-AF65-F5344CB8AC3E}">
        <p14:creationId xmlns:p14="http://schemas.microsoft.com/office/powerpoint/2010/main" val="5240422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1215F-60E4-4B17-A7AC-EC27E76EA8DA}"/>
              </a:ext>
            </a:extLst>
          </p:cNvPr>
          <p:cNvSpPr txBox="1"/>
          <p:nvPr/>
        </p:nvSpPr>
        <p:spPr>
          <a:xfrm>
            <a:off x="5181600" y="574744"/>
            <a:ext cx="6574971" cy="5632311"/>
          </a:xfrm>
          <a:prstGeom prst="rect">
            <a:avLst/>
          </a:prstGeom>
          <a:solidFill>
            <a:srgbClr val="000000">
              <a:alpha val="1607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He’s alive! He’s alive!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Returned from the dead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He’s alive!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 power of sin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And the power of death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Conquered that morning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drew His first breath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He’s alive! He’s alive!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Jesus is alive!</a:t>
            </a:r>
          </a:p>
        </p:txBody>
      </p:sp>
    </p:spTree>
    <p:extLst>
      <p:ext uri="{BB962C8B-B14F-4D97-AF65-F5344CB8AC3E}">
        <p14:creationId xmlns:p14="http://schemas.microsoft.com/office/powerpoint/2010/main" val="33262678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1215F-60E4-4B17-A7AC-EC27E76EA8DA}"/>
              </a:ext>
            </a:extLst>
          </p:cNvPr>
          <p:cNvSpPr txBox="1"/>
          <p:nvPr/>
        </p:nvSpPr>
        <p:spPr>
          <a:xfrm>
            <a:off x="5210628" y="305068"/>
            <a:ext cx="6589486" cy="6247864"/>
          </a:xfrm>
          <a:prstGeom prst="rect">
            <a:avLst/>
          </a:prstGeom>
          <a:solidFill>
            <a:srgbClr val="000000">
              <a:alpha val="1686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Death had held captive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My soul in its grasp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 chains that held me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Seemed forever to last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 power and light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 grave couldn’t contain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 captive released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Christ has broken the chain.</a:t>
            </a:r>
          </a:p>
        </p:txBody>
      </p:sp>
    </p:spTree>
    <p:extLst>
      <p:ext uri="{BB962C8B-B14F-4D97-AF65-F5344CB8AC3E}">
        <p14:creationId xmlns:p14="http://schemas.microsoft.com/office/powerpoint/2010/main" val="28840247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1215F-60E4-4B17-A7AC-EC27E76EA8DA}"/>
              </a:ext>
            </a:extLst>
          </p:cNvPr>
          <p:cNvSpPr txBox="1"/>
          <p:nvPr/>
        </p:nvSpPr>
        <p:spPr>
          <a:xfrm>
            <a:off x="5138057" y="574744"/>
            <a:ext cx="6589485" cy="5632311"/>
          </a:xfrm>
          <a:prstGeom prst="rect">
            <a:avLst/>
          </a:prstGeom>
          <a:solidFill>
            <a:srgbClr val="000000">
              <a:alpha val="1686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He’s alive! He’s alive!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Returned from the dead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He’s alive!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 power of sin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And the power of death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Conquered that morning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drew His first breath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He’s alive! He’s alive!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Jesus is alive!</a:t>
            </a:r>
          </a:p>
        </p:txBody>
      </p:sp>
    </p:spTree>
    <p:extLst>
      <p:ext uri="{BB962C8B-B14F-4D97-AF65-F5344CB8AC3E}">
        <p14:creationId xmlns:p14="http://schemas.microsoft.com/office/powerpoint/2010/main" val="11353932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1215F-60E4-4B17-A7AC-EC27E76EA8DA}"/>
              </a:ext>
            </a:extLst>
          </p:cNvPr>
          <p:cNvSpPr txBox="1"/>
          <p:nvPr/>
        </p:nvSpPr>
        <p:spPr>
          <a:xfrm>
            <a:off x="5196115" y="1228397"/>
            <a:ext cx="6400799" cy="4401205"/>
          </a:xfrm>
          <a:prstGeom prst="rect">
            <a:avLst/>
          </a:prstGeom>
          <a:solidFill>
            <a:srgbClr val="000000">
              <a:alpha val="1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Satan had thought he had won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 cross had held God’s only Son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 stone rolled away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That bright sunny day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Jesus arose oh so strong</a:t>
            </a:r>
          </a:p>
        </p:txBody>
      </p:sp>
    </p:spTree>
    <p:extLst>
      <p:ext uri="{BB962C8B-B14F-4D97-AF65-F5344CB8AC3E}">
        <p14:creationId xmlns:p14="http://schemas.microsoft.com/office/powerpoint/2010/main" val="728533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786D85-0506-4F41-9094-12BE8642C3D8}"/>
              </a:ext>
            </a:extLst>
          </p:cNvPr>
          <p:cNvSpPr txBox="1"/>
          <p:nvPr/>
        </p:nvSpPr>
        <p:spPr>
          <a:xfrm>
            <a:off x="573314" y="920621"/>
            <a:ext cx="110453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Watch out for this boy,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When he grows to be a man.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Watch out for this boy,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On him God has his hand.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Watch out for this boy,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Deep wisdom for a young man.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Watch out for this boy,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understands God‘s plan.</a:t>
            </a:r>
          </a:p>
        </p:txBody>
      </p:sp>
    </p:spTree>
    <p:extLst>
      <p:ext uri="{BB962C8B-B14F-4D97-AF65-F5344CB8AC3E}">
        <p14:creationId xmlns:p14="http://schemas.microsoft.com/office/powerpoint/2010/main" val="15941962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1215F-60E4-4B17-A7AC-EC27E76EA8DA}"/>
              </a:ext>
            </a:extLst>
          </p:cNvPr>
          <p:cNvSpPr txBox="1"/>
          <p:nvPr/>
        </p:nvSpPr>
        <p:spPr>
          <a:xfrm>
            <a:off x="5181600" y="574744"/>
            <a:ext cx="6589485" cy="5632311"/>
          </a:xfrm>
          <a:prstGeom prst="rect">
            <a:avLst/>
          </a:prstGeom>
          <a:solidFill>
            <a:srgbClr val="000000">
              <a:alpha val="1686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He’s alive! He’s alive!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Returned from the dead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He’s alive!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 power of sin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And the power of death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Conquered that morning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drew His first breath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He’s alive! He’s alive!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Jesus is alive!</a:t>
            </a:r>
          </a:p>
        </p:txBody>
      </p:sp>
    </p:spTree>
    <p:extLst>
      <p:ext uri="{BB962C8B-B14F-4D97-AF65-F5344CB8AC3E}">
        <p14:creationId xmlns:p14="http://schemas.microsoft.com/office/powerpoint/2010/main" val="27645120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1215F-60E4-4B17-A7AC-EC27E76EA8DA}"/>
              </a:ext>
            </a:extLst>
          </p:cNvPr>
          <p:cNvSpPr txBox="1"/>
          <p:nvPr/>
        </p:nvSpPr>
        <p:spPr>
          <a:xfrm>
            <a:off x="5181600" y="2113627"/>
            <a:ext cx="6545942" cy="2554545"/>
          </a:xfrm>
          <a:prstGeom prst="rect">
            <a:avLst/>
          </a:prstGeom>
          <a:solidFill>
            <a:srgbClr val="000000">
              <a:alpha val="1686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He’s alive! He’s alive!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Jesus is alive!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He’s alive! He’s alive!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Jesus is alive!</a:t>
            </a:r>
          </a:p>
        </p:txBody>
      </p:sp>
    </p:spTree>
    <p:extLst>
      <p:ext uri="{BB962C8B-B14F-4D97-AF65-F5344CB8AC3E}">
        <p14:creationId xmlns:p14="http://schemas.microsoft.com/office/powerpoint/2010/main" val="10690407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72AEB-9C7F-4643-95D7-62D18A92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480" y="5141007"/>
            <a:ext cx="10515600" cy="1071108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 Epilogue</a:t>
            </a:r>
          </a:p>
        </p:txBody>
      </p:sp>
    </p:spTree>
    <p:extLst>
      <p:ext uri="{BB962C8B-B14F-4D97-AF65-F5344CB8AC3E}">
        <p14:creationId xmlns:p14="http://schemas.microsoft.com/office/powerpoint/2010/main" val="18199311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796F50-A6D5-4A5D-A66C-B0466F5845F2}"/>
              </a:ext>
            </a:extLst>
          </p:cNvPr>
          <p:cNvSpPr txBox="1"/>
          <p:nvPr/>
        </p:nvSpPr>
        <p:spPr>
          <a:xfrm>
            <a:off x="5370286" y="730891"/>
            <a:ext cx="65169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 carried His body,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And now He carries me.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 took Him off the cross,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From my sins 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I'm now set free.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rose on the third day,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With </a:t>
            </a:r>
            <a:r>
              <a:rPr lang="en-US" sz="4000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pow’r</a:t>
            </a:r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and victory!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 carried his body,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And now He carries me.</a:t>
            </a:r>
          </a:p>
        </p:txBody>
      </p:sp>
    </p:spTree>
    <p:extLst>
      <p:ext uri="{BB962C8B-B14F-4D97-AF65-F5344CB8AC3E}">
        <p14:creationId xmlns:p14="http://schemas.microsoft.com/office/powerpoint/2010/main" val="24840463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796F50-A6D5-4A5D-A66C-B0466F5845F2}"/>
              </a:ext>
            </a:extLst>
          </p:cNvPr>
          <p:cNvSpPr txBox="1"/>
          <p:nvPr/>
        </p:nvSpPr>
        <p:spPr>
          <a:xfrm>
            <a:off x="5123543" y="612844"/>
            <a:ext cx="65169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 carried His body,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And now He carries me.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 took Him off the cross,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From my sins 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I'm now set free.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rose on the third day,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With </a:t>
            </a:r>
            <a:r>
              <a:rPr lang="en-US" sz="4000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pow’r</a:t>
            </a:r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and victory!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 carried his body,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And now He carries me.</a:t>
            </a:r>
          </a:p>
        </p:txBody>
      </p:sp>
    </p:spTree>
    <p:extLst>
      <p:ext uri="{BB962C8B-B14F-4D97-AF65-F5344CB8AC3E}">
        <p14:creationId xmlns:p14="http://schemas.microsoft.com/office/powerpoint/2010/main" val="40705946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796F50-A6D5-4A5D-A66C-B0466F5845F2}"/>
              </a:ext>
            </a:extLst>
          </p:cNvPr>
          <p:cNvSpPr txBox="1"/>
          <p:nvPr/>
        </p:nvSpPr>
        <p:spPr>
          <a:xfrm>
            <a:off x="5268685" y="612844"/>
            <a:ext cx="6502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He’s alive! He’s alive!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Returned from the dead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He’s alive!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The power of sin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And the power of death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Conquered that morning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drew His first breath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He’s alive! He’s alive!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Jesus is alive!</a:t>
            </a:r>
          </a:p>
        </p:txBody>
      </p:sp>
    </p:spTree>
    <p:extLst>
      <p:ext uri="{BB962C8B-B14F-4D97-AF65-F5344CB8AC3E}">
        <p14:creationId xmlns:p14="http://schemas.microsoft.com/office/powerpoint/2010/main" val="15600131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796F50-A6D5-4A5D-A66C-B0466F5845F2}"/>
              </a:ext>
            </a:extLst>
          </p:cNvPr>
          <p:cNvSpPr txBox="1"/>
          <p:nvPr/>
        </p:nvSpPr>
        <p:spPr>
          <a:xfrm>
            <a:off x="5515429" y="2151727"/>
            <a:ext cx="619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He’s alive! He’s alive!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Jesus is alive!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He’s alive! He’s alive!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Jesus is alive! (ENDING)</a:t>
            </a:r>
          </a:p>
        </p:txBody>
      </p:sp>
    </p:spTree>
    <p:extLst>
      <p:ext uri="{BB962C8B-B14F-4D97-AF65-F5344CB8AC3E}">
        <p14:creationId xmlns:p14="http://schemas.microsoft.com/office/powerpoint/2010/main" val="16363152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A5C75-9EB3-4B03-B212-70D8C32BC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14" y="348345"/>
            <a:ext cx="7910286" cy="1814284"/>
          </a:xfr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en-US" sz="6600" dirty="0">
                <a:latin typeface="Arial Rounded MT Bold" panose="020F0704030504030204" pitchFamily="34" charset="0"/>
              </a:rPr>
              <a:t>Closing Statement and Prayer</a:t>
            </a:r>
          </a:p>
        </p:txBody>
      </p:sp>
    </p:spTree>
    <p:extLst>
      <p:ext uri="{BB962C8B-B14F-4D97-AF65-F5344CB8AC3E}">
        <p14:creationId xmlns:p14="http://schemas.microsoft.com/office/powerpoint/2010/main" val="540220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786D85-0506-4F41-9094-12BE8642C3D8}"/>
              </a:ext>
            </a:extLst>
          </p:cNvPr>
          <p:cNvSpPr txBox="1"/>
          <p:nvPr/>
        </p:nvSpPr>
        <p:spPr>
          <a:xfrm>
            <a:off x="573314" y="2151727"/>
            <a:ext cx="110453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I’ve never met him,</a:t>
            </a:r>
            <a:b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How could I hate him so?</a:t>
            </a:r>
            <a:b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My father should see me,</a:t>
            </a:r>
            <a:b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And let this boy Go!</a:t>
            </a:r>
          </a:p>
        </p:txBody>
      </p:sp>
    </p:spTree>
    <p:extLst>
      <p:ext uri="{BB962C8B-B14F-4D97-AF65-F5344CB8AC3E}">
        <p14:creationId xmlns:p14="http://schemas.microsoft.com/office/powerpoint/2010/main" val="3586926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786D85-0506-4F41-9094-12BE8642C3D8}"/>
              </a:ext>
            </a:extLst>
          </p:cNvPr>
          <p:cNvSpPr txBox="1"/>
          <p:nvPr/>
        </p:nvSpPr>
        <p:spPr>
          <a:xfrm>
            <a:off x="573314" y="920621"/>
            <a:ext cx="110453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Watch out for this boy,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When he grows to be a man.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Watch out for this boy,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On him God has his hand.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Watch out for this boy,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Deep wisdom for a young man.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Watch out for this boy,</a:t>
            </a:r>
          </a:p>
          <a:p>
            <a:pPr algn="ctr"/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He understands God‘s plan.</a:t>
            </a:r>
          </a:p>
        </p:txBody>
      </p:sp>
    </p:spTree>
    <p:extLst>
      <p:ext uri="{BB962C8B-B14F-4D97-AF65-F5344CB8AC3E}">
        <p14:creationId xmlns:p14="http://schemas.microsoft.com/office/powerpoint/2010/main" val="2950222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786D85-0506-4F41-9094-12BE8642C3D8}"/>
              </a:ext>
            </a:extLst>
          </p:cNvPr>
          <p:cNvSpPr txBox="1"/>
          <p:nvPr/>
        </p:nvSpPr>
        <p:spPr>
          <a:xfrm>
            <a:off x="573314" y="2459504"/>
            <a:ext cx="110453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He understands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He understands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God’s plan</a:t>
            </a:r>
          </a:p>
        </p:txBody>
      </p:sp>
    </p:spTree>
    <p:extLst>
      <p:ext uri="{BB962C8B-B14F-4D97-AF65-F5344CB8AC3E}">
        <p14:creationId xmlns:p14="http://schemas.microsoft.com/office/powerpoint/2010/main" val="3352967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2003</Words>
  <Application>Microsoft Office PowerPoint</Application>
  <PresentationFormat>Widescreen</PresentationFormat>
  <Paragraphs>393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Arial</vt:lpstr>
      <vt:lpstr>Arial Rounded MT Bold</vt:lpstr>
      <vt:lpstr>Broadway</vt:lpstr>
      <vt:lpstr>Calibri</vt:lpstr>
      <vt:lpstr>Calibri Light</vt:lpstr>
      <vt:lpstr>Office Theme</vt:lpstr>
      <vt:lpstr>The Arimathean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Closing Statement and Prayer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Arimathean</dc:title>
  <dc:creator>Martin Shrout</dc:creator>
  <cp:lastModifiedBy>tech booth</cp:lastModifiedBy>
  <cp:revision>21</cp:revision>
  <dcterms:created xsi:type="dcterms:W3CDTF">2018-08-01T18:17:47Z</dcterms:created>
  <dcterms:modified xsi:type="dcterms:W3CDTF">2018-11-04T22:49:09Z</dcterms:modified>
</cp:coreProperties>
</file>